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19"/>
  </p:notesMasterIdLst>
  <p:handoutMasterIdLst>
    <p:handoutMasterId r:id="rId20"/>
  </p:handoutMasterIdLst>
  <p:sldIdLst>
    <p:sldId id="657" r:id="rId6"/>
    <p:sldId id="660" r:id="rId7"/>
    <p:sldId id="658" r:id="rId8"/>
    <p:sldId id="647" r:id="rId9"/>
    <p:sldId id="648" r:id="rId10"/>
    <p:sldId id="662" r:id="rId11"/>
    <p:sldId id="649" r:id="rId12"/>
    <p:sldId id="651" r:id="rId13"/>
    <p:sldId id="666" r:id="rId14"/>
    <p:sldId id="667" r:id="rId15"/>
    <p:sldId id="652" r:id="rId16"/>
    <p:sldId id="654" r:id="rId17"/>
    <p:sldId id="664" r:id="rId18"/>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57"/>
            <p14:sldId id="660"/>
            <p14:sldId id="658"/>
            <p14:sldId id="647"/>
            <p14:sldId id="648"/>
            <p14:sldId id="662"/>
            <p14:sldId id="649"/>
            <p14:sldId id="651"/>
            <p14:sldId id="666"/>
            <p14:sldId id="667"/>
            <p14:sldId id="652"/>
            <p14:sldId id="654"/>
            <p14:sldId id="66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00"/>
    <a:srgbClr val="408000"/>
    <a:srgbClr val="108001"/>
    <a:srgbClr val="CBCFD1"/>
    <a:srgbClr val="F0F0F0"/>
    <a:srgbClr val="015068"/>
    <a:srgbClr val="0885AC"/>
    <a:srgbClr val="076F91"/>
    <a:srgbClr val="076E8F"/>
    <a:srgbClr val="06698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14" autoAdjust="0"/>
    <p:restoredTop sz="92146" autoAdjust="0"/>
  </p:normalViewPr>
  <p:slideViewPr>
    <p:cSldViewPr snapToGrid="0">
      <p:cViewPr varScale="1">
        <p:scale>
          <a:sx n="58" d="100"/>
          <a:sy n="58" d="100"/>
        </p:scale>
        <p:origin x="404" y="36"/>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2015-06-10</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2015-06-10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9134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3356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8633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0767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65011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96192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5264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9665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45573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48679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8868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64563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45234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6306670"/>
            <a:ext cx="12192000" cy="26895"/>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1365262" y="242027"/>
            <a:ext cx="586675" cy="594938"/>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243299" y="6434705"/>
            <a:ext cx="4261465" cy="380667"/>
          </a:xfrm>
          <a:prstGeom prst="rect">
            <a:avLst/>
          </a:prstGeom>
        </p:spPr>
        <p:txBody>
          <a:bodyPr/>
          <a:lstStyle/>
          <a:p>
            <a:pPr algn="l"/>
            <a:r>
              <a:rPr lang="en-US" dirty="0" smtClean="0"/>
              <a:t>©2015 Chef Software Inc.</a:t>
            </a:r>
            <a:endParaRPr lang="en-US" dirty="0"/>
          </a:p>
        </p:txBody>
      </p:sp>
      <p:sp>
        <p:nvSpPr>
          <p:cNvPr id="19" name="Slide Number Placeholder 18"/>
          <p:cNvSpPr>
            <a:spLocks noGrp="1"/>
          </p:cNvSpPr>
          <p:nvPr>
            <p:ph type="sldNum" sz="quarter" idx="11"/>
          </p:nvPr>
        </p:nvSpPr>
        <p:spPr>
          <a:xfrm>
            <a:off x="4724400" y="6434746"/>
            <a:ext cx="2743200" cy="365125"/>
          </a:xfrm>
          <a:prstGeom prst="rect">
            <a:avLst/>
          </a:prstGeom>
        </p:spPr>
        <p:txBody>
          <a:bodyPr/>
          <a:lstStyle>
            <a:lvl1pPr algn="ctr">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endParaRPr lang="en-US" sz="127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155393"/>
          </a:xfrm>
          <a:prstGeom prst="rect">
            <a:avLst/>
          </a:prstGeom>
          <a:noFill/>
          <a:ln>
            <a:noFill/>
          </a:ln>
          <a:effectLst/>
        </p:spPr>
        <p:txBody>
          <a:bodyPr vert="horz" wrap="square" lIns="91440" tIns="91440" rIns="91440" bIns="91440" rtlCol="0" anchor="ctr">
            <a:noAutofit/>
          </a:bodyPr>
          <a:lstStyle/>
          <a:p>
            <a:r>
              <a:rPr lang="en-US" sz="8000" b="0" cap="none" spc="0" dirty="0" smtClean="0">
                <a:ln w="18415" cmpd="sng">
                  <a:solidFill>
                    <a:srgbClr val="FFFFFF"/>
                  </a:solidFill>
                  <a:prstDash val="solid"/>
                </a:ln>
                <a:solidFill>
                  <a:schemeClr val="bg1">
                    <a:lumMod val="6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0777050" y="6452301"/>
            <a:ext cx="1368087" cy="368207"/>
          </a:xfrm>
          <a:prstGeom prst="rect">
            <a:avLst/>
          </a:prstGeom>
        </p:spPr>
      </p:pic>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3AC244-EF0F-45B5-99B7-04DF836D954E}" type="slidenum">
              <a:rPr lang="en-US" smtClean="0"/>
              <a:t>‹#›</a:t>
            </a:fld>
            <a:endParaRPr lang="en-US" dirty="0"/>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drive.google.com/uc?export=download&amp;id=0B4WmSTt8VtdKZTM2N3haOHg0RDA"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Your Chef Email Signature</a:t>
            </a:r>
          </a:p>
        </p:txBody>
      </p:sp>
      <p:sp>
        <p:nvSpPr>
          <p:cNvPr id="3" name="Footer Placeholder 2"/>
          <p:cNvSpPr>
            <a:spLocks noGrp="1"/>
          </p:cNvSpPr>
          <p:nvPr>
            <p:ph type="ftr" sz="quarter" idx="10"/>
          </p:nvPr>
        </p:nvSpPr>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p:txBody>
          <a:bodyPr/>
          <a:lstStyle/>
          <a:p>
            <a:pPr algn="ctr"/>
            <a:fld id="{D3C6E21F-9381-4880-84FB-1E73165A9E9D}" type="slidenum">
              <a:rPr lang="en-US" smtClean="0"/>
              <a:pPr algn="ctr"/>
              <a:t>1</a:t>
            </a:fld>
            <a:endParaRPr lang="en-US" dirty="0"/>
          </a:p>
        </p:txBody>
      </p:sp>
      <p:sp>
        <p:nvSpPr>
          <p:cNvPr id="5" name="Text Placeholder 2"/>
          <p:cNvSpPr txBox="1">
            <a:spLocks/>
          </p:cNvSpPr>
          <p:nvPr/>
        </p:nvSpPr>
        <p:spPr bwMode="white">
          <a:xfrm>
            <a:off x="457200" y="954742"/>
            <a:ext cx="6296140" cy="52578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000" dirty="0" smtClean="0"/>
          </a:p>
          <a:p>
            <a:r>
              <a:rPr lang="en-US" sz="2000" dirty="0" smtClean="0"/>
              <a:t>As a valued member of our Chef team, we’d like you to join us in using our standard email signature.</a:t>
            </a:r>
          </a:p>
          <a:p>
            <a:endParaRPr lang="en-US" sz="2000" dirty="0" smtClean="0"/>
          </a:p>
          <a:p>
            <a:r>
              <a:rPr lang="en-US" sz="2000" dirty="0" smtClean="0"/>
              <a:t>Key Features:</a:t>
            </a:r>
          </a:p>
          <a:p>
            <a:endParaRPr lang="en-US" sz="2000" dirty="0"/>
          </a:p>
          <a:p>
            <a:pPr marL="342900" indent="-342900">
              <a:buFont typeface="Wingdings" panose="05000000000000000000" pitchFamily="2" charset="2"/>
              <a:buChar char="Ø"/>
            </a:pPr>
            <a:r>
              <a:rPr lang="en-US" sz="2000" dirty="0"/>
              <a:t>c</a:t>
            </a:r>
            <a:r>
              <a:rPr lang="en-US" sz="2000" dirty="0" smtClean="0"/>
              <a:t>hef.io email address (you@chef.io)</a:t>
            </a:r>
          </a:p>
          <a:p>
            <a:pPr marL="574675" lvl="1" indent="-342900">
              <a:buFont typeface="Wingdings" panose="05000000000000000000" pitchFamily="2" charset="2"/>
              <a:buChar char="Ø"/>
            </a:pPr>
            <a:r>
              <a:rPr lang="en-US" sz="1600" dirty="0" smtClean="0"/>
              <a:t>Please do not use chef.com</a:t>
            </a:r>
          </a:p>
          <a:p>
            <a:pPr marL="574675" lvl="1" indent="-342900">
              <a:buFont typeface="Wingdings" panose="05000000000000000000" pitchFamily="2" charset="2"/>
              <a:buChar char="Ø"/>
            </a:pPr>
            <a:r>
              <a:rPr lang="en-US" sz="1600" dirty="0"/>
              <a:t>Please do not use </a:t>
            </a:r>
            <a:r>
              <a:rPr lang="en-US" sz="1600" dirty="0" smtClean="0"/>
              <a:t>getchef.com</a:t>
            </a:r>
          </a:p>
          <a:p>
            <a:pPr marL="574675" lvl="1" indent="-342900">
              <a:buFont typeface="Wingdings" panose="05000000000000000000" pitchFamily="2" charset="2"/>
              <a:buChar char="Ø"/>
            </a:pPr>
            <a:endParaRPr lang="en-US" sz="1600" dirty="0"/>
          </a:p>
          <a:p>
            <a:pPr marL="342900" indent="-342900">
              <a:buFont typeface="Wingdings" panose="05000000000000000000" pitchFamily="2" charset="2"/>
              <a:buChar char="Ø"/>
            </a:pPr>
            <a:r>
              <a:rPr lang="en-US" sz="2000" dirty="0" smtClean="0"/>
              <a:t>CHEF ™ </a:t>
            </a:r>
            <a:r>
              <a:rPr lang="en-US" sz="2000" dirty="0"/>
              <a:t>logo with </a:t>
            </a:r>
            <a:r>
              <a:rPr lang="en-US" sz="2000" dirty="0" smtClean="0"/>
              <a:t>trademark symbol</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smtClean="0"/>
              <a:t>Customizable social media links</a:t>
            </a:r>
            <a:endParaRPr lang="en-US" sz="2000" dirty="0"/>
          </a:p>
          <a:p>
            <a:pPr marL="574675" lvl="1" indent="-342900">
              <a:buFont typeface="Wingdings" panose="05000000000000000000" pitchFamily="2" charset="2"/>
              <a:buChar char="Ø"/>
            </a:pPr>
            <a:endParaRPr lang="en-US" sz="1600" dirty="0" smtClean="0"/>
          </a:p>
          <a:p>
            <a:endParaRPr lang="en-US" sz="2000" dirty="0" smtClean="0"/>
          </a:p>
          <a:p>
            <a:endParaRPr lang="en-US" sz="2000" dirty="0" smtClean="0"/>
          </a:p>
          <a:p>
            <a:endParaRPr lang="en-US" sz="2000" dirty="0"/>
          </a:p>
          <a:p>
            <a:endParaRPr lang="en-US" sz="2000" dirty="0" smtClean="0"/>
          </a:p>
          <a:p>
            <a:endParaRPr lang="en-US" dirty="0"/>
          </a:p>
          <a:p>
            <a:endParaRPr lang="en-US" dirty="0"/>
          </a:p>
        </p:txBody>
      </p:sp>
      <p:pic>
        <p:nvPicPr>
          <p:cNvPr id="9" name="Picture 8"/>
          <p:cNvPicPr>
            <a:picLocks noChangeAspect="1"/>
          </p:cNvPicPr>
          <p:nvPr/>
        </p:nvPicPr>
        <p:blipFill>
          <a:blip r:embed="rId3"/>
          <a:stretch>
            <a:fillRect/>
          </a:stretch>
        </p:blipFill>
        <p:spPr>
          <a:xfrm>
            <a:off x="6898967" y="2181516"/>
            <a:ext cx="4759633" cy="2059978"/>
          </a:xfrm>
          <a:prstGeom prst="rect">
            <a:avLst/>
          </a:prstGeom>
          <a:ln>
            <a:solidFill>
              <a:schemeClr val="accent1"/>
            </a:solidFill>
          </a:ln>
        </p:spPr>
      </p:pic>
    </p:spTree>
    <p:extLst>
      <p:ext uri="{BB962C8B-B14F-4D97-AF65-F5344CB8AC3E}">
        <p14:creationId xmlns:p14="http://schemas.microsoft.com/office/powerpoint/2010/main" val="219767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p:txBody>
          <a:bodyPr/>
          <a:lstStyle/>
          <a:p>
            <a:pPr algn="ctr"/>
            <a:fld id="{D3C6E21F-9381-4880-84FB-1E73165A9E9D}" type="slidenum">
              <a:rPr lang="en-US" smtClean="0"/>
              <a:pPr algn="ctr"/>
              <a:t>10</a:t>
            </a:fld>
            <a:endParaRPr lang="en-US" dirty="0"/>
          </a:p>
        </p:txBody>
      </p:sp>
      <p:sp>
        <p:nvSpPr>
          <p:cNvPr id="5" name="Text Placeholder 2"/>
          <p:cNvSpPr txBox="1">
            <a:spLocks/>
          </p:cNvSpPr>
          <p:nvPr/>
        </p:nvSpPr>
        <p:spPr bwMode="white">
          <a:xfrm>
            <a:off x="457200" y="954742"/>
            <a:ext cx="5373584" cy="52578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b="1" dirty="0" smtClean="0"/>
          </a:p>
          <a:p>
            <a:r>
              <a:rPr lang="en-US" sz="2800" b="1" dirty="0" smtClean="0"/>
              <a:t>Steps</a:t>
            </a:r>
            <a:br>
              <a:rPr lang="en-US" sz="2800" b="1" dirty="0" smtClean="0"/>
            </a:br>
            <a:endParaRPr lang="en-US" sz="2000" dirty="0" smtClean="0"/>
          </a:p>
          <a:p>
            <a:pPr marL="457200" indent="-457200">
              <a:buFont typeface="+mj-lt"/>
              <a:buAutoNum type="arabicPeriod" startAt="10"/>
            </a:pPr>
            <a:r>
              <a:rPr lang="en-US" sz="2000" dirty="0" smtClean="0"/>
              <a:t>Type your @chef.io email address in the two fields and then click </a:t>
            </a:r>
            <a:r>
              <a:rPr lang="en-US" sz="2000" b="1" dirty="0" smtClean="0"/>
              <a:t>OK</a:t>
            </a:r>
            <a:r>
              <a:rPr lang="en-US" sz="2000" dirty="0" smtClean="0"/>
              <a:t>.</a:t>
            </a:r>
            <a:endParaRPr lang="en-US" sz="1600" dirty="0" smtClean="0"/>
          </a:p>
          <a:p>
            <a:endParaRPr lang="en-US" sz="2000" dirty="0"/>
          </a:p>
          <a:p>
            <a:endParaRPr lang="en-US" sz="2000" dirty="0" smtClean="0"/>
          </a:p>
          <a:p>
            <a:endParaRPr lang="en-US" sz="2000" dirty="0"/>
          </a:p>
          <a:p>
            <a:endParaRPr lang="en-US" sz="2000" dirty="0" smtClean="0"/>
          </a:p>
          <a:p>
            <a:endParaRPr lang="en-US" dirty="0"/>
          </a:p>
          <a:p>
            <a:endParaRPr lang="en-US" dirty="0"/>
          </a:p>
        </p:txBody>
      </p:sp>
      <p:sp>
        <p:nvSpPr>
          <p:cNvPr id="12" name="Title 1"/>
          <p:cNvSpPr>
            <a:spLocks noGrp="1"/>
          </p:cNvSpPr>
          <p:nvPr>
            <p:ph type="title"/>
          </p:nvPr>
        </p:nvSpPr>
        <p:spPr>
          <a:xfrm>
            <a:off x="457200" y="228599"/>
            <a:ext cx="10802039" cy="1049357"/>
          </a:xfrm>
        </p:spPr>
        <p:txBody>
          <a:bodyPr>
            <a:normAutofit fontScale="90000"/>
          </a:bodyPr>
          <a:lstStyle/>
          <a:p>
            <a:r>
              <a:rPr lang="en-US" dirty="0"/>
              <a:t>Creating Your Chef Email Signature - </a:t>
            </a:r>
            <a:br>
              <a:rPr lang="en-US" dirty="0"/>
            </a:br>
            <a:r>
              <a:rPr lang="en-US" dirty="0"/>
              <a:t>Gmail Webmail</a:t>
            </a:r>
            <a:r>
              <a:rPr lang="en-US" dirty="0" smtClean="0"/>
              <a:t/>
            </a:r>
            <a:br>
              <a:rPr lang="en-US" dirty="0" smtClean="0"/>
            </a:br>
            <a:endParaRPr lang="en-US" dirty="0"/>
          </a:p>
        </p:txBody>
      </p:sp>
      <p:pic>
        <p:nvPicPr>
          <p:cNvPr id="7" name="Picture 6"/>
          <p:cNvPicPr>
            <a:picLocks noChangeAspect="1"/>
          </p:cNvPicPr>
          <p:nvPr/>
        </p:nvPicPr>
        <p:blipFill>
          <a:blip r:embed="rId3"/>
          <a:stretch>
            <a:fillRect/>
          </a:stretch>
        </p:blipFill>
        <p:spPr>
          <a:xfrm>
            <a:off x="5889004" y="1949986"/>
            <a:ext cx="5799257" cy="3277459"/>
          </a:xfrm>
          <a:prstGeom prst="rect">
            <a:avLst/>
          </a:prstGeom>
          <a:ln>
            <a:solidFill>
              <a:schemeClr val="accent1"/>
            </a:solidFill>
          </a:ln>
        </p:spPr>
      </p:pic>
    </p:spTree>
    <p:extLst>
      <p:ext uri="{BB962C8B-B14F-4D97-AF65-F5344CB8AC3E}">
        <p14:creationId xmlns:p14="http://schemas.microsoft.com/office/powerpoint/2010/main" val="129125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7291330" y="2582062"/>
            <a:ext cx="3857625" cy="1600200"/>
          </a:xfrm>
          <a:prstGeom prst="rect">
            <a:avLst/>
          </a:prstGeom>
          <a:ln>
            <a:solidFill>
              <a:schemeClr val="accent1"/>
            </a:solidFill>
          </a:ln>
        </p:spPr>
      </p:pic>
      <p:sp>
        <p:nvSpPr>
          <p:cNvPr id="3" name="Footer Placeholder 2"/>
          <p:cNvSpPr>
            <a:spLocks noGrp="1"/>
          </p:cNvSpPr>
          <p:nvPr>
            <p:ph type="ftr" sz="quarter" idx="10"/>
          </p:nvPr>
        </p:nvSpPr>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p:txBody>
          <a:bodyPr/>
          <a:lstStyle/>
          <a:p>
            <a:pPr algn="ctr"/>
            <a:fld id="{D3C6E21F-9381-4880-84FB-1E73165A9E9D}" type="slidenum">
              <a:rPr lang="en-US" smtClean="0"/>
              <a:pPr algn="ctr"/>
              <a:t>11</a:t>
            </a:fld>
            <a:endParaRPr lang="en-US" dirty="0"/>
          </a:p>
        </p:txBody>
      </p:sp>
      <p:sp>
        <p:nvSpPr>
          <p:cNvPr id="5" name="Text Placeholder 2"/>
          <p:cNvSpPr txBox="1">
            <a:spLocks/>
          </p:cNvSpPr>
          <p:nvPr/>
        </p:nvSpPr>
        <p:spPr bwMode="white">
          <a:xfrm>
            <a:off x="457200" y="954742"/>
            <a:ext cx="5373584" cy="52578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b="1" dirty="0" smtClean="0"/>
          </a:p>
          <a:p>
            <a:r>
              <a:rPr lang="en-US" sz="2800" b="1" dirty="0" smtClean="0"/>
              <a:t>Steps</a:t>
            </a:r>
            <a:br>
              <a:rPr lang="en-US" sz="2800" b="1" dirty="0" smtClean="0"/>
            </a:br>
            <a:endParaRPr lang="en-US" sz="2000" dirty="0" smtClean="0"/>
          </a:p>
          <a:p>
            <a:pPr marL="457200" indent="-457200">
              <a:buFont typeface="+mj-lt"/>
              <a:buAutoNum type="arabicPeriod" startAt="11"/>
            </a:pPr>
            <a:r>
              <a:rPr lang="en-US" sz="2000" dirty="0" smtClean="0"/>
              <a:t>At this point you could scroll down and click the </a:t>
            </a:r>
            <a:r>
              <a:rPr lang="en-US" sz="2000" b="1" dirty="0" smtClean="0"/>
              <a:t>Save Changes </a:t>
            </a:r>
            <a:r>
              <a:rPr lang="en-US" sz="2000" dirty="0" smtClean="0"/>
              <a:t>button and you’d be good to go if you use only Gmail webmail.</a:t>
            </a:r>
          </a:p>
          <a:p>
            <a:pPr marL="457200" indent="-457200">
              <a:buFont typeface="+mj-lt"/>
              <a:buAutoNum type="arabicPeriod" startAt="11"/>
            </a:pPr>
            <a:endParaRPr lang="en-US" sz="2000" dirty="0"/>
          </a:p>
          <a:p>
            <a:pPr marL="457200" indent="-457200">
              <a:buFont typeface="Wingdings" panose="05000000000000000000" pitchFamily="2" charset="2"/>
              <a:buChar char="ü"/>
            </a:pPr>
            <a:r>
              <a:rPr lang="en-US" sz="2000" b="1" dirty="0" smtClean="0"/>
              <a:t>Note</a:t>
            </a:r>
            <a:r>
              <a:rPr lang="en-US" sz="2000" dirty="0" smtClean="0"/>
              <a:t>: You can customize your social media links if you like. We’ll show you how on the next slide.</a:t>
            </a:r>
          </a:p>
          <a:p>
            <a:pPr marL="457200" indent="-457200">
              <a:buFont typeface="+mj-lt"/>
              <a:buAutoNum type="arabicPeriod" startAt="7"/>
            </a:pPr>
            <a:endParaRPr lang="en-US" sz="2000" dirty="0"/>
          </a:p>
          <a:p>
            <a:pPr lvl="1"/>
            <a:endParaRPr lang="en-US" sz="1600" dirty="0" smtClean="0"/>
          </a:p>
          <a:p>
            <a:endParaRPr lang="en-US" sz="2000" dirty="0"/>
          </a:p>
          <a:p>
            <a:endParaRPr lang="en-US" sz="2000" dirty="0" smtClean="0"/>
          </a:p>
          <a:p>
            <a:endParaRPr lang="en-US" sz="2000" dirty="0"/>
          </a:p>
          <a:p>
            <a:endParaRPr lang="en-US" sz="2000" dirty="0" smtClean="0"/>
          </a:p>
          <a:p>
            <a:endParaRPr lang="en-US" dirty="0"/>
          </a:p>
          <a:p>
            <a:endParaRPr lang="en-US" dirty="0"/>
          </a:p>
        </p:txBody>
      </p:sp>
      <p:cxnSp>
        <p:nvCxnSpPr>
          <p:cNvPr id="10" name="Straight Arrow Connector 9"/>
          <p:cNvCxnSpPr/>
          <p:nvPr/>
        </p:nvCxnSpPr>
        <p:spPr>
          <a:xfrm>
            <a:off x="5830784" y="2779256"/>
            <a:ext cx="2475934" cy="32362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3" name="Title 1"/>
          <p:cNvSpPr>
            <a:spLocks noGrp="1"/>
          </p:cNvSpPr>
          <p:nvPr>
            <p:ph type="title"/>
          </p:nvPr>
        </p:nvSpPr>
        <p:spPr>
          <a:xfrm>
            <a:off x="457200" y="228599"/>
            <a:ext cx="10802039" cy="1049357"/>
          </a:xfrm>
        </p:spPr>
        <p:txBody>
          <a:bodyPr>
            <a:normAutofit fontScale="90000"/>
          </a:bodyPr>
          <a:lstStyle/>
          <a:p>
            <a:r>
              <a:rPr lang="en-US" dirty="0"/>
              <a:t>Creating Your Chef Email Signature - </a:t>
            </a:r>
            <a:br>
              <a:rPr lang="en-US" dirty="0"/>
            </a:br>
            <a:r>
              <a:rPr lang="en-US" dirty="0"/>
              <a:t>Gmail Webmail</a:t>
            </a:r>
            <a:r>
              <a:rPr lang="en-US" dirty="0" smtClean="0"/>
              <a:t/>
            </a:r>
            <a:br>
              <a:rPr lang="en-US" dirty="0" smtClean="0"/>
            </a:br>
            <a:endParaRPr lang="en-US" dirty="0"/>
          </a:p>
        </p:txBody>
      </p:sp>
    </p:spTree>
    <p:extLst>
      <p:ext uri="{BB962C8B-B14F-4D97-AF65-F5344CB8AC3E}">
        <p14:creationId xmlns:p14="http://schemas.microsoft.com/office/powerpoint/2010/main" val="4003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p:txBody>
          <a:bodyPr/>
          <a:lstStyle/>
          <a:p>
            <a:pPr algn="ctr"/>
            <a:fld id="{D3C6E21F-9381-4880-84FB-1E73165A9E9D}" type="slidenum">
              <a:rPr lang="en-US" smtClean="0"/>
              <a:pPr algn="ctr"/>
              <a:t>12</a:t>
            </a:fld>
            <a:endParaRPr lang="en-US" dirty="0"/>
          </a:p>
        </p:txBody>
      </p:sp>
      <p:sp>
        <p:nvSpPr>
          <p:cNvPr id="5" name="Text Placeholder 2"/>
          <p:cNvSpPr txBox="1">
            <a:spLocks/>
          </p:cNvSpPr>
          <p:nvPr/>
        </p:nvSpPr>
        <p:spPr bwMode="white">
          <a:xfrm>
            <a:off x="457199" y="954742"/>
            <a:ext cx="11165595" cy="28020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b="1" dirty="0" smtClean="0"/>
          </a:p>
          <a:p>
            <a:r>
              <a:rPr lang="en-US" sz="2800" b="1" dirty="0" smtClean="0"/>
              <a:t>Optional Steps</a:t>
            </a:r>
            <a:br>
              <a:rPr lang="en-US" sz="2800" b="1" dirty="0" smtClean="0"/>
            </a:br>
            <a:endParaRPr lang="en-US" sz="2000" dirty="0" smtClean="0"/>
          </a:p>
          <a:p>
            <a:r>
              <a:rPr lang="en-US" sz="2000" dirty="0" smtClean="0"/>
              <a:t>If you like, you can change the URLs for the Facebook and/or Twitter links to your own </a:t>
            </a:r>
            <a:r>
              <a:rPr lang="en-US" sz="2000" dirty="0"/>
              <a:t>Facebook </a:t>
            </a:r>
            <a:r>
              <a:rPr lang="en-US" sz="2000" dirty="0" smtClean="0"/>
              <a:t>and/or Twitter URLs by clicking each of those links and then clicking the </a:t>
            </a:r>
            <a:r>
              <a:rPr lang="en-US" sz="2000" b="1" dirty="0" smtClean="0"/>
              <a:t>Change</a:t>
            </a:r>
            <a:r>
              <a:rPr lang="en-US" sz="2000" dirty="0" smtClean="0"/>
              <a:t> link. </a:t>
            </a:r>
          </a:p>
          <a:p>
            <a:r>
              <a:rPr lang="en-US" sz="2000" dirty="0" smtClean="0"/>
              <a:t>If you don’t want to do that, just remove those links by backspacing over them.</a:t>
            </a:r>
          </a:p>
          <a:p>
            <a:r>
              <a:rPr lang="en-US" sz="2000" dirty="0" smtClean="0"/>
              <a:t>Don’t forget to save!</a:t>
            </a:r>
          </a:p>
        </p:txBody>
      </p:sp>
      <p:sp>
        <p:nvSpPr>
          <p:cNvPr id="10" name="Title 1"/>
          <p:cNvSpPr>
            <a:spLocks noGrp="1"/>
          </p:cNvSpPr>
          <p:nvPr>
            <p:ph type="title"/>
          </p:nvPr>
        </p:nvSpPr>
        <p:spPr>
          <a:xfrm>
            <a:off x="457200" y="228599"/>
            <a:ext cx="10802039" cy="1049357"/>
          </a:xfrm>
        </p:spPr>
        <p:txBody>
          <a:bodyPr>
            <a:normAutofit fontScale="90000"/>
          </a:bodyPr>
          <a:lstStyle/>
          <a:p>
            <a:r>
              <a:rPr lang="en-US" dirty="0"/>
              <a:t>Creating Your Chef Email Signature - </a:t>
            </a:r>
            <a:br>
              <a:rPr lang="en-US" dirty="0"/>
            </a:br>
            <a:r>
              <a:rPr lang="en-US" dirty="0"/>
              <a:t>Gmail Webmail</a:t>
            </a:r>
            <a:r>
              <a:rPr lang="en-US" dirty="0" smtClean="0"/>
              <a:t/>
            </a:r>
            <a:br>
              <a:rPr lang="en-US" dirty="0" smtClean="0"/>
            </a:br>
            <a:endParaRPr lang="en-US" dirty="0"/>
          </a:p>
        </p:txBody>
      </p:sp>
      <p:pic>
        <p:nvPicPr>
          <p:cNvPr id="6" name="Picture 5"/>
          <p:cNvPicPr>
            <a:picLocks noChangeAspect="1"/>
          </p:cNvPicPr>
          <p:nvPr/>
        </p:nvPicPr>
        <p:blipFill>
          <a:blip r:embed="rId3"/>
          <a:stretch>
            <a:fillRect/>
          </a:stretch>
        </p:blipFill>
        <p:spPr>
          <a:xfrm>
            <a:off x="5012676" y="3912103"/>
            <a:ext cx="7039791" cy="2241570"/>
          </a:xfrm>
          <a:prstGeom prst="rect">
            <a:avLst/>
          </a:prstGeom>
          <a:ln>
            <a:solidFill>
              <a:schemeClr val="accent1"/>
            </a:solidFill>
          </a:ln>
        </p:spPr>
      </p:pic>
      <p:sp>
        <p:nvSpPr>
          <p:cNvPr id="9" name="Text Placeholder 2"/>
          <p:cNvSpPr txBox="1">
            <a:spLocks/>
          </p:cNvSpPr>
          <p:nvPr/>
        </p:nvSpPr>
        <p:spPr bwMode="white">
          <a:xfrm>
            <a:off x="396503" y="4482895"/>
            <a:ext cx="3955055" cy="15245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smtClean="0"/>
              <a:t>You can change these</a:t>
            </a:r>
          </a:p>
          <a:p>
            <a:endParaRPr lang="en-US" sz="1600" dirty="0"/>
          </a:p>
          <a:p>
            <a:endParaRPr lang="en-US" sz="1600" dirty="0" smtClean="0"/>
          </a:p>
          <a:p>
            <a:r>
              <a:rPr lang="en-US" sz="1600" dirty="0" smtClean="0"/>
              <a:t>Not these please</a:t>
            </a:r>
          </a:p>
        </p:txBody>
      </p:sp>
      <p:cxnSp>
        <p:nvCxnSpPr>
          <p:cNvPr id="11" name="Straight Arrow Connector 10"/>
          <p:cNvCxnSpPr/>
          <p:nvPr/>
        </p:nvCxnSpPr>
        <p:spPr>
          <a:xfrm>
            <a:off x="2536742" y="4610278"/>
            <a:ext cx="4778458" cy="237144"/>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1962329" y="5582376"/>
            <a:ext cx="3050347" cy="35304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5" name="Rectangle 14"/>
          <p:cNvSpPr/>
          <p:nvPr/>
        </p:nvSpPr>
        <p:spPr bwMode="auto">
          <a:xfrm>
            <a:off x="5067759" y="5769916"/>
            <a:ext cx="3073706" cy="394774"/>
          </a:xfrm>
          <a:prstGeom prst="rect">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3253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457200" y="954742"/>
            <a:ext cx="4244103" cy="52578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b="1" dirty="0" smtClean="0"/>
          </a:p>
          <a:p>
            <a:endParaRPr lang="en-US" sz="2000" dirty="0" smtClean="0"/>
          </a:p>
          <a:p>
            <a:r>
              <a:rPr lang="en-US" sz="2000" dirty="0" smtClean="0"/>
              <a:t>You can also paste your customized signature into an email client such as Outlook.</a:t>
            </a:r>
          </a:p>
          <a:p>
            <a:endParaRPr lang="en-US" sz="2000" dirty="0" smtClean="0"/>
          </a:p>
          <a:p>
            <a:r>
              <a:rPr lang="en-US" sz="2000" dirty="0" smtClean="0"/>
              <a:t>The easiest way to do so is to copy your customized signature from your Gmail Settings page and paste it into your email client’s email settings  Signature window. </a:t>
            </a:r>
          </a:p>
          <a:p>
            <a:endParaRPr lang="en-US" sz="2000" dirty="0"/>
          </a:p>
          <a:p>
            <a:r>
              <a:rPr lang="en-US" sz="2000" dirty="0" smtClean="0"/>
              <a:t>For Outlook, click </a:t>
            </a:r>
            <a:r>
              <a:rPr lang="en-US" sz="2000" b="1" dirty="0" smtClean="0"/>
              <a:t>File &gt; Options </a:t>
            </a:r>
            <a:r>
              <a:rPr lang="en-US" sz="2000" b="1" dirty="0" smtClean="0"/>
              <a:t/>
            </a:r>
            <a:br>
              <a:rPr lang="en-US" sz="2000" b="1" dirty="0" smtClean="0"/>
            </a:br>
            <a:r>
              <a:rPr lang="en-US" sz="2000" b="1" dirty="0" smtClean="0"/>
              <a:t>&gt; Mail</a:t>
            </a:r>
            <a:r>
              <a:rPr lang="en-US" sz="2000" dirty="0" smtClean="0"/>
              <a:t> </a:t>
            </a:r>
            <a:r>
              <a:rPr lang="en-US" sz="2000" dirty="0" smtClean="0"/>
              <a:t>and then click the </a:t>
            </a:r>
            <a:r>
              <a:rPr lang="en-US" sz="2000" b="1" dirty="0" smtClean="0"/>
              <a:t>Signatures</a:t>
            </a:r>
            <a:r>
              <a:rPr lang="en-US" sz="2000" dirty="0" smtClean="0"/>
              <a:t> button to get the page shown here.</a:t>
            </a:r>
          </a:p>
          <a:p>
            <a:pPr marL="457200" indent="-457200">
              <a:buFont typeface="+mj-lt"/>
              <a:buAutoNum type="arabicPeriod" startAt="4"/>
            </a:pPr>
            <a:endParaRPr lang="en-US" sz="2000" dirty="0"/>
          </a:p>
          <a:p>
            <a:pPr lvl="1"/>
            <a:endParaRPr lang="en-US" sz="1600" dirty="0" smtClean="0"/>
          </a:p>
          <a:p>
            <a:endParaRPr lang="en-US" sz="2000" dirty="0"/>
          </a:p>
          <a:p>
            <a:endParaRPr lang="en-US" sz="2000" dirty="0" smtClean="0"/>
          </a:p>
          <a:p>
            <a:endParaRPr lang="en-US" sz="2000" dirty="0"/>
          </a:p>
          <a:p>
            <a:endParaRPr lang="en-US" sz="2000" dirty="0" smtClean="0"/>
          </a:p>
          <a:p>
            <a:endParaRPr lang="en-US" dirty="0"/>
          </a:p>
          <a:p>
            <a:endParaRPr lang="en-US" dirty="0"/>
          </a:p>
        </p:txBody>
      </p:sp>
      <p:sp>
        <p:nvSpPr>
          <p:cNvPr id="10" name="Title 1"/>
          <p:cNvSpPr>
            <a:spLocks noGrp="1"/>
          </p:cNvSpPr>
          <p:nvPr>
            <p:ph type="title"/>
          </p:nvPr>
        </p:nvSpPr>
        <p:spPr>
          <a:xfrm>
            <a:off x="457200" y="228599"/>
            <a:ext cx="10802039" cy="1049357"/>
          </a:xfrm>
        </p:spPr>
        <p:txBody>
          <a:bodyPr>
            <a:normAutofit fontScale="90000"/>
          </a:bodyPr>
          <a:lstStyle/>
          <a:p>
            <a:r>
              <a:rPr lang="en-US" dirty="0"/>
              <a:t>Creating Your Chef Email Signature - </a:t>
            </a:r>
            <a:br>
              <a:rPr lang="en-US" dirty="0"/>
            </a:br>
            <a:r>
              <a:rPr lang="en-US" dirty="0" smtClean="0"/>
              <a:t>Email Client</a:t>
            </a:r>
            <a:br>
              <a:rPr lang="en-US" dirty="0" smtClean="0"/>
            </a:br>
            <a:endParaRPr lang="en-US" dirty="0"/>
          </a:p>
        </p:txBody>
      </p:sp>
      <p:pic>
        <p:nvPicPr>
          <p:cNvPr id="6" name="Picture 5"/>
          <p:cNvPicPr>
            <a:picLocks noChangeAspect="1"/>
          </p:cNvPicPr>
          <p:nvPr/>
        </p:nvPicPr>
        <p:blipFill>
          <a:blip r:embed="rId3"/>
          <a:stretch>
            <a:fillRect/>
          </a:stretch>
        </p:blipFill>
        <p:spPr>
          <a:xfrm>
            <a:off x="4935558" y="954742"/>
            <a:ext cx="6557936" cy="4923851"/>
          </a:xfrm>
          <a:prstGeom prst="rect">
            <a:avLst/>
          </a:prstGeom>
          <a:ln>
            <a:solidFill>
              <a:schemeClr val="accent1"/>
            </a:solidFill>
          </a:ln>
        </p:spPr>
      </p:pic>
    </p:spTree>
    <p:extLst>
      <p:ext uri="{BB962C8B-B14F-4D97-AF65-F5344CB8AC3E}">
        <p14:creationId xmlns:p14="http://schemas.microsoft.com/office/powerpoint/2010/main" val="174295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Your Chef Email Signature</a:t>
            </a:r>
          </a:p>
        </p:txBody>
      </p:sp>
      <p:sp>
        <p:nvSpPr>
          <p:cNvPr id="3" name="Footer Placeholder 2"/>
          <p:cNvSpPr>
            <a:spLocks noGrp="1"/>
          </p:cNvSpPr>
          <p:nvPr>
            <p:ph type="ftr" sz="quarter" idx="10"/>
          </p:nvPr>
        </p:nvSpPr>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p:txBody>
          <a:bodyPr/>
          <a:lstStyle/>
          <a:p>
            <a:pPr algn="ctr"/>
            <a:fld id="{D3C6E21F-9381-4880-84FB-1E73165A9E9D}" type="slidenum">
              <a:rPr lang="en-US" smtClean="0"/>
              <a:pPr algn="ctr"/>
              <a:t>2</a:t>
            </a:fld>
            <a:endParaRPr lang="en-US" dirty="0"/>
          </a:p>
        </p:txBody>
      </p:sp>
      <p:sp>
        <p:nvSpPr>
          <p:cNvPr id="5" name="Text Placeholder 2"/>
          <p:cNvSpPr txBox="1">
            <a:spLocks/>
          </p:cNvSpPr>
          <p:nvPr/>
        </p:nvSpPr>
        <p:spPr bwMode="white">
          <a:xfrm>
            <a:off x="457200" y="1145754"/>
            <a:ext cx="4797846" cy="5066788"/>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If you use our Gmail webmail service only, then you’ll only need to perform the </a:t>
            </a:r>
            <a:r>
              <a:rPr lang="en-US" sz="2000" dirty="0"/>
              <a:t>Webmail steps </a:t>
            </a:r>
            <a:r>
              <a:rPr lang="en-US" sz="2000" dirty="0" smtClean="0"/>
              <a:t>in this presentation.</a:t>
            </a:r>
          </a:p>
          <a:p>
            <a:endParaRPr lang="en-US" sz="2000" dirty="0" smtClean="0"/>
          </a:p>
          <a:p>
            <a:r>
              <a:rPr lang="en-US" sz="2000" dirty="0" smtClean="0"/>
              <a:t>If you use an email client only, such as Outlook, </a:t>
            </a:r>
            <a:r>
              <a:rPr lang="en-US" sz="2000" dirty="0"/>
              <a:t>then you’ll </a:t>
            </a:r>
            <a:r>
              <a:rPr lang="en-US" sz="2000" dirty="0" smtClean="0"/>
              <a:t>need </a:t>
            </a:r>
            <a:r>
              <a:rPr lang="en-US" sz="2000" dirty="0"/>
              <a:t>to perform </a:t>
            </a:r>
            <a:r>
              <a:rPr lang="en-US" sz="2000" dirty="0" smtClean="0"/>
              <a:t>similar steps in your email client Mail settings.</a:t>
            </a:r>
          </a:p>
          <a:p>
            <a:endParaRPr lang="en-US" sz="2000" dirty="0"/>
          </a:p>
          <a:p>
            <a:r>
              <a:rPr lang="en-US" sz="2000" dirty="0" smtClean="0"/>
              <a:t>If you use both, well, you guessed it, you’ll want to configure both systems.</a:t>
            </a:r>
            <a:endParaRPr lang="en-US" sz="2000" dirty="0"/>
          </a:p>
          <a:p>
            <a:endParaRPr lang="en-US" sz="2000" dirty="0"/>
          </a:p>
          <a:p>
            <a:endParaRPr lang="en-US" sz="2000" dirty="0"/>
          </a:p>
          <a:p>
            <a:endParaRPr lang="en-US" sz="2000" dirty="0"/>
          </a:p>
          <a:p>
            <a:pPr marL="574675" lvl="1" indent="-342900">
              <a:buFont typeface="Wingdings" panose="05000000000000000000" pitchFamily="2" charset="2"/>
              <a:buChar char="Ø"/>
            </a:pPr>
            <a:endParaRPr lang="en-US" sz="1600" dirty="0" smtClean="0"/>
          </a:p>
          <a:p>
            <a:endParaRPr lang="en-US" sz="2000" dirty="0" smtClean="0"/>
          </a:p>
          <a:p>
            <a:endParaRPr lang="en-US" sz="2000" dirty="0" smtClean="0"/>
          </a:p>
          <a:p>
            <a:endParaRPr lang="en-US" sz="2000" dirty="0"/>
          </a:p>
          <a:p>
            <a:endParaRPr lang="en-US" sz="2000" dirty="0" smtClean="0"/>
          </a:p>
          <a:p>
            <a:endParaRPr lang="en-US" dirty="0"/>
          </a:p>
          <a:p>
            <a:endParaRPr lang="en-US" dirty="0"/>
          </a:p>
        </p:txBody>
      </p:sp>
      <p:pic>
        <p:nvPicPr>
          <p:cNvPr id="7" name="Picture 6"/>
          <p:cNvPicPr>
            <a:picLocks noChangeAspect="1"/>
          </p:cNvPicPr>
          <p:nvPr/>
        </p:nvPicPr>
        <p:blipFill>
          <a:blip r:embed="rId3"/>
          <a:stretch>
            <a:fillRect/>
          </a:stretch>
        </p:blipFill>
        <p:spPr>
          <a:xfrm>
            <a:off x="5840150" y="1464083"/>
            <a:ext cx="6005738" cy="3581641"/>
          </a:xfrm>
          <a:prstGeom prst="rect">
            <a:avLst/>
          </a:prstGeom>
        </p:spPr>
      </p:pic>
      <p:cxnSp>
        <p:nvCxnSpPr>
          <p:cNvPr id="10" name="Straight Arrow Connector 9"/>
          <p:cNvCxnSpPr/>
          <p:nvPr/>
        </p:nvCxnSpPr>
        <p:spPr>
          <a:xfrm>
            <a:off x="5255046" y="1145754"/>
            <a:ext cx="1718631" cy="2743200"/>
          </a:xfrm>
          <a:prstGeom prst="straightConnector1">
            <a:avLst/>
          </a:prstGeom>
          <a:ln w="1905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75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599"/>
            <a:ext cx="10802039" cy="1434948"/>
          </a:xfrm>
        </p:spPr>
        <p:txBody>
          <a:bodyPr>
            <a:normAutofit fontScale="90000"/>
          </a:bodyPr>
          <a:lstStyle/>
          <a:p>
            <a:r>
              <a:rPr lang="en-US" dirty="0"/>
              <a:t>Creating Your Chef Email </a:t>
            </a:r>
            <a:r>
              <a:rPr lang="en-US" dirty="0" smtClean="0"/>
              <a:t>Signature </a:t>
            </a:r>
            <a:r>
              <a:rPr lang="en-US" dirty="0"/>
              <a:t>-</a:t>
            </a:r>
            <a:r>
              <a:rPr lang="en-US" dirty="0" smtClean="0"/>
              <a:t> </a:t>
            </a:r>
            <a:br>
              <a:rPr lang="en-US" dirty="0" smtClean="0"/>
            </a:br>
            <a:r>
              <a:rPr lang="en-US" dirty="0" smtClean="0"/>
              <a:t>Gmail Webmail</a:t>
            </a:r>
            <a:br>
              <a:rPr lang="en-US" dirty="0" smtClean="0"/>
            </a:br>
            <a:endParaRPr lang="en-US" dirty="0"/>
          </a:p>
        </p:txBody>
      </p:sp>
      <p:sp>
        <p:nvSpPr>
          <p:cNvPr id="3" name="Footer Placeholder 2"/>
          <p:cNvSpPr>
            <a:spLocks noGrp="1"/>
          </p:cNvSpPr>
          <p:nvPr>
            <p:ph type="ftr" sz="quarter" idx="10"/>
          </p:nvPr>
        </p:nvSpPr>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p:txBody>
          <a:bodyPr/>
          <a:lstStyle/>
          <a:p>
            <a:pPr algn="ctr"/>
            <a:fld id="{D3C6E21F-9381-4880-84FB-1E73165A9E9D}" type="slidenum">
              <a:rPr lang="en-US" smtClean="0"/>
              <a:pPr algn="ctr"/>
              <a:t>3</a:t>
            </a:fld>
            <a:endParaRPr lang="en-US" dirty="0"/>
          </a:p>
        </p:txBody>
      </p:sp>
      <p:sp>
        <p:nvSpPr>
          <p:cNvPr id="5" name="Text Placeholder 2"/>
          <p:cNvSpPr txBox="1">
            <a:spLocks/>
          </p:cNvSpPr>
          <p:nvPr/>
        </p:nvSpPr>
        <p:spPr bwMode="white">
          <a:xfrm>
            <a:off x="457199" y="954742"/>
            <a:ext cx="10658819" cy="52578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b="1" dirty="0"/>
          </a:p>
          <a:p>
            <a:endParaRPr lang="en-US" sz="2800" b="1" dirty="0" smtClean="0"/>
          </a:p>
          <a:p>
            <a:r>
              <a:rPr lang="en-US" sz="2800" b="1" dirty="0" smtClean="0"/>
              <a:t>Steps</a:t>
            </a:r>
            <a:br>
              <a:rPr lang="en-US" sz="2800" b="1" dirty="0" smtClean="0"/>
            </a:br>
            <a:endParaRPr lang="en-US" sz="2000" dirty="0" smtClean="0"/>
          </a:p>
          <a:p>
            <a:pPr marL="457200" indent="-457200">
              <a:buFont typeface="+mj-lt"/>
              <a:buAutoNum type="arabicPeriod"/>
            </a:pPr>
            <a:r>
              <a:rPr lang="en-US" sz="2000" dirty="0" smtClean="0"/>
              <a:t>Click this link: </a:t>
            </a:r>
            <a:r>
              <a:rPr lang="en-US" sz="1600" dirty="0" smtClean="0">
                <a:hlinkClick r:id="rId3" tooltip="http://drive.google.com/uc?export=download&amp;id=0B4WmSTt8VtdKZTM2N3haOHg0RDA"/>
              </a:rPr>
              <a:t>Chef Email Signature Download Link</a:t>
            </a:r>
            <a:r>
              <a:rPr lang="en-US" sz="1600" dirty="0"/>
              <a:t>  </a:t>
            </a:r>
            <a:r>
              <a:rPr lang="en-US" sz="1600" dirty="0" smtClean="0"/>
              <a:t>(This may take moment to download.)</a:t>
            </a:r>
            <a:endParaRPr lang="en-US" sz="1600" dirty="0"/>
          </a:p>
          <a:p>
            <a:pPr marL="457200" indent="-457200">
              <a:buFont typeface="+mj-lt"/>
              <a:buAutoNum type="arabicPeriod"/>
            </a:pPr>
            <a:endParaRPr lang="en-US" sz="2000" dirty="0" smtClean="0"/>
          </a:p>
          <a:p>
            <a:pPr marL="457200" indent="-457200">
              <a:buFont typeface="+mj-lt"/>
              <a:buAutoNum type="arabicPeriod"/>
            </a:pPr>
            <a:r>
              <a:rPr lang="en-US" sz="2000" dirty="0" smtClean="0"/>
              <a:t>The signature file should download to your laptop so click the file to open it. You may need to look in your Downloads folder if the file doesn’t appear at the bottom of your browser.</a:t>
            </a:r>
            <a:endParaRPr lang="en-US" sz="2000" dirty="0"/>
          </a:p>
          <a:p>
            <a:pPr marL="457200" indent="-457200">
              <a:buFont typeface="+mj-lt"/>
              <a:buAutoNum type="arabicPeriod"/>
            </a:pPr>
            <a:endParaRPr lang="en-US" sz="2000" dirty="0" smtClean="0"/>
          </a:p>
          <a:p>
            <a:endParaRPr lang="en-US" sz="2000" dirty="0" smtClean="0"/>
          </a:p>
          <a:p>
            <a:pPr marL="457200" indent="-457200">
              <a:buFont typeface="+mj-lt"/>
              <a:buAutoNum type="arabicPeriod"/>
            </a:pPr>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dirty="0"/>
          </a:p>
          <a:p>
            <a:endParaRPr lang="en-US" dirty="0"/>
          </a:p>
        </p:txBody>
      </p:sp>
      <p:pic>
        <p:nvPicPr>
          <p:cNvPr id="8" name="Picture 7"/>
          <p:cNvPicPr>
            <a:picLocks noChangeAspect="1"/>
          </p:cNvPicPr>
          <p:nvPr/>
        </p:nvPicPr>
        <p:blipFill>
          <a:blip r:embed="rId4"/>
          <a:stretch>
            <a:fillRect/>
          </a:stretch>
        </p:blipFill>
        <p:spPr>
          <a:xfrm>
            <a:off x="4291012" y="4364516"/>
            <a:ext cx="3533775" cy="1676400"/>
          </a:xfrm>
          <a:prstGeom prst="rect">
            <a:avLst/>
          </a:prstGeom>
          <a:ln>
            <a:solidFill>
              <a:schemeClr val="accent1"/>
            </a:solidFill>
          </a:ln>
        </p:spPr>
      </p:pic>
    </p:spTree>
    <p:extLst>
      <p:ext uri="{BB962C8B-B14F-4D97-AF65-F5344CB8AC3E}">
        <p14:creationId xmlns:p14="http://schemas.microsoft.com/office/powerpoint/2010/main" val="215553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p:txBody>
          <a:bodyPr/>
          <a:lstStyle/>
          <a:p>
            <a:pPr algn="ctr"/>
            <a:fld id="{D3C6E21F-9381-4880-84FB-1E73165A9E9D}" type="slidenum">
              <a:rPr lang="en-US" smtClean="0"/>
              <a:pPr algn="ctr"/>
              <a:t>4</a:t>
            </a:fld>
            <a:endParaRPr lang="en-US" dirty="0"/>
          </a:p>
        </p:txBody>
      </p:sp>
      <p:sp>
        <p:nvSpPr>
          <p:cNvPr id="5" name="Text Placeholder 2"/>
          <p:cNvSpPr txBox="1">
            <a:spLocks/>
          </p:cNvSpPr>
          <p:nvPr/>
        </p:nvSpPr>
        <p:spPr bwMode="white">
          <a:xfrm>
            <a:off x="457200" y="954742"/>
            <a:ext cx="5734280" cy="52578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b="1" dirty="0" smtClean="0"/>
          </a:p>
          <a:p>
            <a:r>
              <a:rPr lang="en-US" sz="2800" b="1" dirty="0" smtClean="0"/>
              <a:t>Steps</a:t>
            </a:r>
          </a:p>
          <a:p>
            <a:endParaRPr lang="en-US" sz="2000" dirty="0" smtClean="0"/>
          </a:p>
          <a:p>
            <a:pPr marL="457200" indent="-457200">
              <a:buFont typeface="+mj-lt"/>
              <a:buAutoNum type="arabicPeriod" startAt="3"/>
            </a:pPr>
            <a:r>
              <a:rPr lang="en-US" sz="2000" dirty="0" smtClean="0"/>
              <a:t>From the resulting page, select all and </a:t>
            </a:r>
            <a:r>
              <a:rPr lang="en-US" sz="2000" dirty="0"/>
              <a:t>copy </a:t>
            </a:r>
            <a:r>
              <a:rPr lang="en-US" sz="2000" dirty="0" smtClean="0"/>
              <a:t>the contents of the template. </a:t>
            </a:r>
          </a:p>
          <a:p>
            <a:endParaRPr lang="en-US" sz="2000" dirty="0" smtClean="0"/>
          </a:p>
          <a:p>
            <a:pPr marL="342900" indent="-342900">
              <a:buFont typeface="Wingdings" panose="05000000000000000000" pitchFamily="2" charset="2"/>
              <a:buChar char="ü"/>
            </a:pPr>
            <a:r>
              <a:rPr lang="en-US" sz="2000" b="1" dirty="0" smtClean="0"/>
              <a:t>Tip</a:t>
            </a:r>
            <a:r>
              <a:rPr lang="en-US" sz="2000" dirty="0" smtClean="0"/>
              <a:t>: You can use hot keys to select and copy the contents by using </a:t>
            </a:r>
            <a:r>
              <a:rPr lang="en-US" sz="2000" b="1" dirty="0" smtClean="0"/>
              <a:t>Ctrl a </a:t>
            </a:r>
            <a:r>
              <a:rPr lang="en-US" sz="2000" dirty="0" smtClean="0"/>
              <a:t>and then </a:t>
            </a:r>
            <a:r>
              <a:rPr lang="en-US" sz="2000" b="1" dirty="0" smtClean="0"/>
              <a:t>Ctrl c</a:t>
            </a:r>
            <a:r>
              <a:rPr lang="en-US" sz="2000" dirty="0" smtClean="0"/>
              <a:t>.</a:t>
            </a:r>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dirty="0"/>
          </a:p>
          <a:p>
            <a:endParaRPr lang="en-US" dirty="0"/>
          </a:p>
        </p:txBody>
      </p:sp>
      <p:pic>
        <p:nvPicPr>
          <p:cNvPr id="8" name="Picture 7"/>
          <p:cNvPicPr>
            <a:picLocks noChangeAspect="1"/>
          </p:cNvPicPr>
          <p:nvPr/>
        </p:nvPicPr>
        <p:blipFill>
          <a:blip r:embed="rId3"/>
          <a:stretch>
            <a:fillRect/>
          </a:stretch>
        </p:blipFill>
        <p:spPr>
          <a:xfrm>
            <a:off x="6905625" y="2399095"/>
            <a:ext cx="4752975" cy="1971675"/>
          </a:xfrm>
          <a:prstGeom prst="rect">
            <a:avLst/>
          </a:prstGeom>
        </p:spPr>
      </p:pic>
      <p:sp>
        <p:nvSpPr>
          <p:cNvPr id="10" name="Title 1"/>
          <p:cNvSpPr>
            <a:spLocks noGrp="1"/>
          </p:cNvSpPr>
          <p:nvPr>
            <p:ph type="title"/>
          </p:nvPr>
        </p:nvSpPr>
        <p:spPr>
          <a:xfrm>
            <a:off x="457200" y="228599"/>
            <a:ext cx="10802039" cy="1049357"/>
          </a:xfrm>
        </p:spPr>
        <p:txBody>
          <a:bodyPr>
            <a:normAutofit fontScale="90000"/>
          </a:bodyPr>
          <a:lstStyle/>
          <a:p>
            <a:r>
              <a:rPr lang="en-US" dirty="0"/>
              <a:t>Creating Your Chef Email </a:t>
            </a:r>
            <a:r>
              <a:rPr lang="en-US" dirty="0" smtClean="0"/>
              <a:t>Signature </a:t>
            </a:r>
            <a:r>
              <a:rPr lang="en-US" dirty="0"/>
              <a:t>-</a:t>
            </a:r>
            <a:r>
              <a:rPr lang="en-US" dirty="0" smtClean="0"/>
              <a:t> </a:t>
            </a:r>
            <a:br>
              <a:rPr lang="en-US" dirty="0" smtClean="0"/>
            </a:br>
            <a:r>
              <a:rPr lang="en-US" dirty="0" smtClean="0"/>
              <a:t>Gmail </a:t>
            </a:r>
            <a:r>
              <a:rPr lang="en-US" dirty="0"/>
              <a:t>Webmail</a:t>
            </a:r>
            <a:r>
              <a:rPr lang="en-US" dirty="0" smtClean="0"/>
              <a:t/>
            </a:r>
            <a:br>
              <a:rPr lang="en-US" dirty="0" smtClean="0"/>
            </a:br>
            <a:endParaRPr lang="en-US" dirty="0"/>
          </a:p>
        </p:txBody>
      </p:sp>
    </p:spTree>
    <p:extLst>
      <p:ext uri="{BB962C8B-B14F-4D97-AF65-F5344CB8AC3E}">
        <p14:creationId xmlns:p14="http://schemas.microsoft.com/office/powerpoint/2010/main" val="14598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p:txBody>
          <a:bodyPr/>
          <a:lstStyle/>
          <a:p>
            <a:pPr algn="ctr"/>
            <a:fld id="{D3C6E21F-9381-4880-84FB-1E73165A9E9D}" type="slidenum">
              <a:rPr lang="en-US" smtClean="0"/>
              <a:pPr algn="ctr"/>
              <a:t>5</a:t>
            </a:fld>
            <a:endParaRPr lang="en-US" dirty="0"/>
          </a:p>
        </p:txBody>
      </p:sp>
      <p:sp>
        <p:nvSpPr>
          <p:cNvPr id="5" name="Text Placeholder 2"/>
          <p:cNvSpPr txBox="1">
            <a:spLocks/>
          </p:cNvSpPr>
          <p:nvPr/>
        </p:nvSpPr>
        <p:spPr bwMode="white">
          <a:xfrm>
            <a:off x="457200" y="954742"/>
            <a:ext cx="5373584" cy="52578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b="1" dirty="0" smtClean="0"/>
          </a:p>
          <a:p>
            <a:r>
              <a:rPr lang="en-US" sz="2800" b="1" dirty="0" smtClean="0"/>
              <a:t>Steps</a:t>
            </a:r>
          </a:p>
          <a:p>
            <a:endParaRPr lang="en-US" sz="2000" dirty="0" smtClean="0"/>
          </a:p>
          <a:p>
            <a:pPr marL="457200" indent="-457200">
              <a:buFont typeface="+mj-lt"/>
              <a:buAutoNum type="arabicPeriod" startAt="4"/>
            </a:pPr>
            <a:r>
              <a:rPr lang="en-US" sz="2000" dirty="0" smtClean="0"/>
              <a:t>Launch your Google Apps Mail if it’s not already open.</a:t>
            </a:r>
          </a:p>
          <a:p>
            <a:pPr marL="457200" indent="-457200">
              <a:buFont typeface="+mj-lt"/>
              <a:buAutoNum type="arabicPeriod" startAt="4"/>
            </a:pPr>
            <a:endParaRPr lang="en-US" sz="2000" dirty="0"/>
          </a:p>
          <a:p>
            <a:pPr lvl="1"/>
            <a:endParaRPr lang="en-US" sz="1600" dirty="0" smtClean="0"/>
          </a:p>
          <a:p>
            <a:endParaRPr lang="en-US" sz="2000" dirty="0"/>
          </a:p>
          <a:p>
            <a:endParaRPr lang="en-US" sz="2000" dirty="0" smtClean="0"/>
          </a:p>
          <a:p>
            <a:endParaRPr lang="en-US" sz="2000" dirty="0"/>
          </a:p>
          <a:p>
            <a:endParaRPr lang="en-US" sz="2000" dirty="0" smtClean="0"/>
          </a:p>
          <a:p>
            <a:endParaRPr lang="en-US" dirty="0"/>
          </a:p>
          <a:p>
            <a:endParaRPr lang="en-US" dirty="0"/>
          </a:p>
        </p:txBody>
      </p:sp>
      <p:pic>
        <p:nvPicPr>
          <p:cNvPr id="6" name="Picture 5"/>
          <p:cNvPicPr>
            <a:picLocks noChangeAspect="1"/>
          </p:cNvPicPr>
          <p:nvPr/>
        </p:nvPicPr>
        <p:blipFill>
          <a:blip r:embed="rId3"/>
          <a:stretch>
            <a:fillRect/>
          </a:stretch>
        </p:blipFill>
        <p:spPr>
          <a:xfrm>
            <a:off x="6510680" y="1277956"/>
            <a:ext cx="5147920" cy="3512889"/>
          </a:xfrm>
          <a:prstGeom prst="rect">
            <a:avLst/>
          </a:prstGeom>
          <a:ln>
            <a:solidFill>
              <a:schemeClr val="accent1"/>
            </a:solidFill>
          </a:ln>
        </p:spPr>
      </p:pic>
      <p:sp>
        <p:nvSpPr>
          <p:cNvPr id="10" name="Title 1"/>
          <p:cNvSpPr>
            <a:spLocks noGrp="1"/>
          </p:cNvSpPr>
          <p:nvPr>
            <p:ph type="title"/>
          </p:nvPr>
        </p:nvSpPr>
        <p:spPr>
          <a:xfrm>
            <a:off x="457200" y="228599"/>
            <a:ext cx="10802039" cy="1049357"/>
          </a:xfrm>
        </p:spPr>
        <p:txBody>
          <a:bodyPr>
            <a:normAutofit fontScale="90000"/>
          </a:bodyPr>
          <a:lstStyle/>
          <a:p>
            <a:r>
              <a:rPr lang="en-US" dirty="0"/>
              <a:t>Creating Your Chef Email </a:t>
            </a:r>
            <a:r>
              <a:rPr lang="en-US" dirty="0" smtClean="0"/>
              <a:t>Signature </a:t>
            </a:r>
            <a:r>
              <a:rPr lang="en-US" dirty="0"/>
              <a:t>-</a:t>
            </a:r>
            <a:r>
              <a:rPr lang="en-US" dirty="0" smtClean="0"/>
              <a:t> </a:t>
            </a:r>
            <a:br>
              <a:rPr lang="en-US" dirty="0" smtClean="0"/>
            </a:br>
            <a:r>
              <a:rPr lang="en-US" dirty="0" smtClean="0"/>
              <a:t>Gmail Webmail</a:t>
            </a:r>
            <a:br>
              <a:rPr lang="en-US" dirty="0" smtClean="0"/>
            </a:br>
            <a:endParaRPr lang="en-US" dirty="0"/>
          </a:p>
        </p:txBody>
      </p:sp>
    </p:spTree>
    <p:extLst>
      <p:ext uri="{BB962C8B-B14F-4D97-AF65-F5344CB8AC3E}">
        <p14:creationId xmlns:p14="http://schemas.microsoft.com/office/powerpoint/2010/main" val="299443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p:txBody>
          <a:bodyPr/>
          <a:lstStyle/>
          <a:p>
            <a:pPr algn="ctr"/>
            <a:fld id="{D3C6E21F-9381-4880-84FB-1E73165A9E9D}" type="slidenum">
              <a:rPr lang="en-US" smtClean="0"/>
              <a:pPr algn="ctr"/>
              <a:t>6</a:t>
            </a:fld>
            <a:endParaRPr lang="en-US" dirty="0"/>
          </a:p>
        </p:txBody>
      </p:sp>
      <p:sp>
        <p:nvSpPr>
          <p:cNvPr id="5" name="Text Placeholder 2"/>
          <p:cNvSpPr txBox="1">
            <a:spLocks/>
          </p:cNvSpPr>
          <p:nvPr/>
        </p:nvSpPr>
        <p:spPr bwMode="white">
          <a:xfrm>
            <a:off x="457200" y="954742"/>
            <a:ext cx="5373584" cy="52578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b="1" dirty="0" smtClean="0"/>
          </a:p>
          <a:p>
            <a:r>
              <a:rPr lang="en-US" sz="2800" b="1" dirty="0" smtClean="0"/>
              <a:t>Steps</a:t>
            </a:r>
          </a:p>
          <a:p>
            <a:endParaRPr lang="en-US" sz="2000" dirty="0" smtClean="0"/>
          </a:p>
          <a:p>
            <a:pPr marL="457200" indent="-457200">
              <a:buFont typeface="+mj-lt"/>
              <a:buAutoNum type="arabicPeriod" startAt="5"/>
            </a:pPr>
            <a:r>
              <a:rPr lang="en-US" sz="2000" dirty="0" smtClean="0"/>
              <a:t>From the top-right of your webmail page, click the </a:t>
            </a:r>
            <a:r>
              <a:rPr lang="en-US" sz="2000" b="1" dirty="0" smtClean="0"/>
              <a:t>Gear </a:t>
            </a:r>
            <a:r>
              <a:rPr lang="en-US" sz="2000" dirty="0" smtClean="0"/>
              <a:t>icon.</a:t>
            </a:r>
          </a:p>
          <a:p>
            <a:pPr marL="457200" indent="-457200">
              <a:buFont typeface="+mj-lt"/>
              <a:buAutoNum type="arabicPeriod" startAt="5"/>
            </a:pPr>
            <a:endParaRPr lang="en-US" sz="2000" dirty="0"/>
          </a:p>
          <a:p>
            <a:pPr marL="457200" indent="-457200">
              <a:buFont typeface="+mj-lt"/>
              <a:buAutoNum type="arabicPeriod" startAt="5"/>
            </a:pPr>
            <a:endParaRPr lang="en-US" sz="2000" dirty="0" smtClean="0"/>
          </a:p>
          <a:p>
            <a:pPr marL="457200" indent="-457200">
              <a:buFont typeface="+mj-lt"/>
              <a:buAutoNum type="arabicPeriod" startAt="5"/>
            </a:pPr>
            <a:r>
              <a:rPr lang="en-US" sz="2000" dirty="0" smtClean="0"/>
              <a:t>Click </a:t>
            </a:r>
            <a:r>
              <a:rPr lang="en-US" sz="2000" b="1" dirty="0" smtClean="0"/>
              <a:t>Settings</a:t>
            </a:r>
            <a:r>
              <a:rPr lang="en-US" sz="2000" dirty="0" smtClean="0"/>
              <a:t>.</a:t>
            </a:r>
          </a:p>
          <a:p>
            <a:pPr marL="457200" indent="-457200">
              <a:buFont typeface="+mj-lt"/>
              <a:buAutoNum type="arabicPeriod" startAt="5"/>
            </a:pPr>
            <a:endParaRPr lang="en-US" sz="2000" dirty="0"/>
          </a:p>
          <a:p>
            <a:pPr lvl="1"/>
            <a:endParaRPr lang="en-US" sz="1600" dirty="0" smtClean="0"/>
          </a:p>
          <a:p>
            <a:endParaRPr lang="en-US" sz="2000" dirty="0"/>
          </a:p>
          <a:p>
            <a:endParaRPr lang="en-US" sz="2000" dirty="0" smtClean="0"/>
          </a:p>
          <a:p>
            <a:endParaRPr lang="en-US" sz="2000" dirty="0"/>
          </a:p>
          <a:p>
            <a:endParaRPr lang="en-US" sz="2000" dirty="0" smtClean="0"/>
          </a:p>
          <a:p>
            <a:endParaRPr lang="en-US" dirty="0"/>
          </a:p>
          <a:p>
            <a:endParaRPr lang="en-US" dirty="0"/>
          </a:p>
        </p:txBody>
      </p:sp>
      <p:pic>
        <p:nvPicPr>
          <p:cNvPr id="7" name="Picture 6"/>
          <p:cNvPicPr>
            <a:picLocks noChangeAspect="1"/>
          </p:cNvPicPr>
          <p:nvPr/>
        </p:nvPicPr>
        <p:blipFill>
          <a:blip r:embed="rId3"/>
          <a:stretch>
            <a:fillRect/>
          </a:stretch>
        </p:blipFill>
        <p:spPr>
          <a:xfrm>
            <a:off x="6107254" y="1264424"/>
            <a:ext cx="5551346" cy="1390064"/>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6896659" y="3134622"/>
            <a:ext cx="4417879" cy="3044122"/>
          </a:xfrm>
          <a:prstGeom prst="rect">
            <a:avLst/>
          </a:prstGeom>
          <a:ln>
            <a:solidFill>
              <a:schemeClr val="accent1"/>
            </a:solidFill>
          </a:ln>
        </p:spPr>
      </p:pic>
      <p:cxnSp>
        <p:nvCxnSpPr>
          <p:cNvPr id="9" name="Straight Arrow Connector 8"/>
          <p:cNvCxnSpPr/>
          <p:nvPr/>
        </p:nvCxnSpPr>
        <p:spPr>
          <a:xfrm flipV="1">
            <a:off x="5034708" y="2115239"/>
            <a:ext cx="5475384" cy="627961"/>
          </a:xfrm>
          <a:prstGeom prst="straightConnector1">
            <a:avLst/>
          </a:prstGeom>
          <a:ln w="1905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2721166" y="3919335"/>
            <a:ext cx="5051234" cy="1335711"/>
          </a:xfrm>
          <a:prstGeom prst="straightConnector1">
            <a:avLst/>
          </a:prstGeom>
          <a:ln w="1905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6" name="Title 1"/>
          <p:cNvSpPr>
            <a:spLocks noGrp="1"/>
          </p:cNvSpPr>
          <p:nvPr>
            <p:ph type="title"/>
          </p:nvPr>
        </p:nvSpPr>
        <p:spPr>
          <a:xfrm>
            <a:off x="457200" y="228599"/>
            <a:ext cx="10802039" cy="1049357"/>
          </a:xfrm>
        </p:spPr>
        <p:txBody>
          <a:bodyPr>
            <a:normAutofit fontScale="90000"/>
          </a:bodyPr>
          <a:lstStyle/>
          <a:p>
            <a:r>
              <a:rPr lang="en-US" dirty="0"/>
              <a:t>Creating Your Chef Email </a:t>
            </a:r>
            <a:r>
              <a:rPr lang="en-US" dirty="0" smtClean="0"/>
              <a:t>Signature - </a:t>
            </a:r>
            <a:r>
              <a:rPr lang="en-US" dirty="0"/>
              <a:t/>
            </a:r>
            <a:br>
              <a:rPr lang="en-US" dirty="0"/>
            </a:br>
            <a:r>
              <a:rPr lang="en-US" dirty="0"/>
              <a:t>Gmail </a:t>
            </a:r>
            <a:r>
              <a:rPr lang="en-US" dirty="0" smtClean="0"/>
              <a:t>Webmail</a:t>
            </a:r>
            <a:br>
              <a:rPr lang="en-US" dirty="0" smtClean="0"/>
            </a:br>
            <a:endParaRPr lang="en-US" dirty="0"/>
          </a:p>
        </p:txBody>
      </p:sp>
    </p:spTree>
    <p:extLst>
      <p:ext uri="{BB962C8B-B14F-4D97-AF65-F5344CB8AC3E}">
        <p14:creationId xmlns:p14="http://schemas.microsoft.com/office/powerpoint/2010/main" val="423897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p:txBody>
          <a:bodyPr/>
          <a:lstStyle/>
          <a:p>
            <a:pPr algn="ctr"/>
            <a:fld id="{D3C6E21F-9381-4880-84FB-1E73165A9E9D}" type="slidenum">
              <a:rPr lang="en-US" smtClean="0"/>
              <a:pPr algn="ctr"/>
              <a:t>7</a:t>
            </a:fld>
            <a:endParaRPr lang="en-US" dirty="0"/>
          </a:p>
        </p:txBody>
      </p:sp>
      <p:sp>
        <p:nvSpPr>
          <p:cNvPr id="5" name="Text Placeholder 2"/>
          <p:cNvSpPr txBox="1">
            <a:spLocks/>
          </p:cNvSpPr>
          <p:nvPr/>
        </p:nvSpPr>
        <p:spPr bwMode="white">
          <a:xfrm>
            <a:off x="457200" y="1465242"/>
            <a:ext cx="5373584" cy="46811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dirty="0" smtClean="0"/>
              <a:t>Steps</a:t>
            </a:r>
          </a:p>
          <a:p>
            <a:endParaRPr lang="en-US" sz="2800" b="1" dirty="0" smtClean="0"/>
          </a:p>
          <a:p>
            <a:pPr marL="457200" indent="-457200">
              <a:buFont typeface="+mj-lt"/>
              <a:buAutoNum type="arabicPeriod" startAt="7"/>
            </a:pPr>
            <a:r>
              <a:rPr lang="en-US" sz="2000" dirty="0" smtClean="0"/>
              <a:t>Scroll down to the Signature section of the Settings </a:t>
            </a:r>
            <a:r>
              <a:rPr lang="en-US" sz="2000" dirty="0"/>
              <a:t>page </a:t>
            </a:r>
            <a:r>
              <a:rPr lang="en-US" sz="2000" dirty="0" smtClean="0"/>
              <a:t>(</a:t>
            </a:r>
            <a:r>
              <a:rPr lang="en-US" sz="2000" dirty="0"/>
              <a:t>under the General tab), and </a:t>
            </a:r>
            <a:r>
              <a:rPr lang="en-US" sz="2000" dirty="0" smtClean="0"/>
              <a:t>paste the contents that you copied in a previous step.</a:t>
            </a:r>
          </a:p>
          <a:p>
            <a:pPr marL="457200" indent="-457200">
              <a:buFont typeface="+mj-lt"/>
              <a:buAutoNum type="arabicPeriod" startAt="7"/>
            </a:pPr>
            <a:endParaRPr lang="en-US" sz="2000" dirty="0"/>
          </a:p>
          <a:p>
            <a:pPr marL="457200" indent="-457200">
              <a:buFont typeface="Wingdings" panose="05000000000000000000" pitchFamily="2" charset="2"/>
              <a:buChar char="ü"/>
            </a:pPr>
            <a:r>
              <a:rPr lang="en-US" sz="2000" b="1" dirty="0" smtClean="0"/>
              <a:t>Note</a:t>
            </a:r>
            <a:r>
              <a:rPr lang="en-US" sz="2000" dirty="0" smtClean="0"/>
              <a:t>: Be sure to click the </a:t>
            </a:r>
            <a:r>
              <a:rPr lang="en-US" sz="2000" b="1" dirty="0" smtClean="0"/>
              <a:t>radio button </a:t>
            </a:r>
            <a:r>
              <a:rPr lang="en-US" sz="2000" dirty="0" smtClean="0"/>
              <a:t>that’s below the “No Signature” radio button.</a:t>
            </a:r>
          </a:p>
          <a:p>
            <a:pPr marL="457200" indent="-457200">
              <a:buFont typeface="+mj-lt"/>
              <a:buAutoNum type="arabicPeriod" startAt="4"/>
            </a:pPr>
            <a:endParaRPr lang="en-US" sz="2000" dirty="0"/>
          </a:p>
          <a:p>
            <a:endParaRPr lang="en-US" sz="2000" dirty="0"/>
          </a:p>
          <a:p>
            <a:pPr lvl="1"/>
            <a:endParaRPr lang="en-US" sz="1600" dirty="0" smtClean="0"/>
          </a:p>
          <a:p>
            <a:endParaRPr lang="en-US" sz="2000" dirty="0"/>
          </a:p>
          <a:p>
            <a:endParaRPr lang="en-US" sz="2000" dirty="0" smtClean="0"/>
          </a:p>
          <a:p>
            <a:endParaRPr lang="en-US" sz="2000" dirty="0"/>
          </a:p>
          <a:p>
            <a:endParaRPr lang="en-US" sz="2000" dirty="0" smtClean="0"/>
          </a:p>
          <a:p>
            <a:endParaRPr lang="en-US" dirty="0"/>
          </a:p>
          <a:p>
            <a:endParaRPr lang="en-US" dirty="0"/>
          </a:p>
        </p:txBody>
      </p:sp>
      <p:pic>
        <p:nvPicPr>
          <p:cNvPr id="8" name="Picture 7"/>
          <p:cNvPicPr>
            <a:picLocks noChangeAspect="1"/>
          </p:cNvPicPr>
          <p:nvPr/>
        </p:nvPicPr>
        <p:blipFill>
          <a:blip r:embed="rId3"/>
          <a:stretch>
            <a:fillRect/>
          </a:stretch>
        </p:blipFill>
        <p:spPr>
          <a:xfrm>
            <a:off x="5830784" y="3398368"/>
            <a:ext cx="6008791" cy="2694705"/>
          </a:xfrm>
          <a:prstGeom prst="rect">
            <a:avLst/>
          </a:prstGeom>
          <a:ln>
            <a:solidFill>
              <a:schemeClr val="accent1"/>
            </a:solidFill>
          </a:ln>
        </p:spPr>
      </p:pic>
      <p:cxnSp>
        <p:nvCxnSpPr>
          <p:cNvPr id="10" name="Straight Arrow Connector 9"/>
          <p:cNvCxnSpPr/>
          <p:nvPr/>
        </p:nvCxnSpPr>
        <p:spPr>
          <a:xfrm flipV="1">
            <a:off x="5442333" y="3833871"/>
            <a:ext cx="2192356" cy="440674"/>
          </a:xfrm>
          <a:prstGeom prst="straightConnector1">
            <a:avLst/>
          </a:prstGeom>
          <a:ln w="1905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5" name="Title 1"/>
          <p:cNvSpPr>
            <a:spLocks noGrp="1"/>
          </p:cNvSpPr>
          <p:nvPr>
            <p:ph type="title"/>
          </p:nvPr>
        </p:nvSpPr>
        <p:spPr>
          <a:xfrm>
            <a:off x="457200" y="228599"/>
            <a:ext cx="10802039" cy="1049357"/>
          </a:xfrm>
        </p:spPr>
        <p:txBody>
          <a:bodyPr>
            <a:normAutofit fontScale="90000"/>
          </a:bodyPr>
          <a:lstStyle/>
          <a:p>
            <a:r>
              <a:rPr lang="en-US" dirty="0"/>
              <a:t>Creating Your Chef Email Signature - </a:t>
            </a:r>
            <a:br>
              <a:rPr lang="en-US" dirty="0"/>
            </a:br>
            <a:r>
              <a:rPr lang="en-US" dirty="0"/>
              <a:t>Gmail Webmail</a:t>
            </a:r>
            <a:r>
              <a:rPr lang="en-US" dirty="0" smtClean="0"/>
              <a:t/>
            </a:r>
            <a:br>
              <a:rPr lang="en-US" dirty="0" smtClean="0"/>
            </a:br>
            <a:endParaRPr lang="en-US" dirty="0"/>
          </a:p>
        </p:txBody>
      </p:sp>
    </p:spTree>
    <p:extLst>
      <p:ext uri="{BB962C8B-B14F-4D97-AF65-F5344CB8AC3E}">
        <p14:creationId xmlns:p14="http://schemas.microsoft.com/office/powerpoint/2010/main" val="258226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p:txBody>
          <a:bodyPr/>
          <a:lstStyle/>
          <a:p>
            <a:pPr algn="ctr"/>
            <a:fld id="{D3C6E21F-9381-4880-84FB-1E73165A9E9D}" type="slidenum">
              <a:rPr lang="en-US" smtClean="0"/>
              <a:pPr algn="ctr"/>
              <a:t>8</a:t>
            </a:fld>
            <a:endParaRPr lang="en-US" dirty="0"/>
          </a:p>
        </p:txBody>
      </p:sp>
      <p:sp>
        <p:nvSpPr>
          <p:cNvPr id="5" name="Text Placeholder 2"/>
          <p:cNvSpPr txBox="1">
            <a:spLocks/>
          </p:cNvSpPr>
          <p:nvPr/>
        </p:nvSpPr>
        <p:spPr bwMode="white">
          <a:xfrm>
            <a:off x="457200" y="954742"/>
            <a:ext cx="5373584" cy="52578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b="1" dirty="0" smtClean="0"/>
          </a:p>
          <a:p>
            <a:r>
              <a:rPr lang="en-US" sz="2800" b="1" dirty="0" smtClean="0"/>
              <a:t>Steps</a:t>
            </a:r>
            <a:br>
              <a:rPr lang="en-US" sz="2800" b="1" dirty="0" smtClean="0"/>
            </a:br>
            <a:endParaRPr lang="en-US" sz="2000" dirty="0" smtClean="0"/>
          </a:p>
          <a:p>
            <a:pPr marL="457200" indent="-457200">
              <a:buFont typeface="+mj-lt"/>
              <a:buAutoNum type="arabicPeriod" startAt="8"/>
            </a:pPr>
            <a:r>
              <a:rPr lang="en-US" sz="2000" dirty="0" smtClean="0"/>
              <a:t>Customize the signature with your specific information by typing the following </a:t>
            </a:r>
            <a:r>
              <a:rPr lang="en-US" sz="2000" dirty="0"/>
              <a:t>o</a:t>
            </a:r>
            <a:r>
              <a:rPr lang="en-US" sz="2000" dirty="0" smtClean="0"/>
              <a:t>ver the template text</a:t>
            </a:r>
            <a:r>
              <a:rPr lang="en-US" sz="2000" dirty="0"/>
              <a:t>:</a:t>
            </a:r>
            <a:endParaRPr lang="en-US" sz="2000" dirty="0" smtClean="0"/>
          </a:p>
          <a:p>
            <a:endParaRPr lang="en-US" sz="2000" dirty="0"/>
          </a:p>
          <a:p>
            <a:pPr marL="457200" indent="-457200">
              <a:buFont typeface="Arial" panose="020B0604020202020204" pitchFamily="34" charset="0"/>
              <a:buChar char="•"/>
            </a:pPr>
            <a:r>
              <a:rPr lang="en-US" sz="2000" dirty="0" smtClean="0"/>
              <a:t>Your name</a:t>
            </a:r>
          </a:p>
          <a:p>
            <a:pPr marL="457200" indent="-457200">
              <a:buFont typeface="Arial" panose="020B0604020202020204" pitchFamily="34" charset="0"/>
              <a:buChar char="•"/>
            </a:pPr>
            <a:r>
              <a:rPr lang="en-US" sz="2000" dirty="0" smtClean="0"/>
              <a:t>Your title</a:t>
            </a:r>
          </a:p>
          <a:p>
            <a:pPr marL="457200" indent="-457200">
              <a:buFont typeface="Arial" panose="020B0604020202020204" pitchFamily="34" charset="0"/>
              <a:buChar char="•"/>
            </a:pPr>
            <a:r>
              <a:rPr lang="en-US" sz="2000" dirty="0" smtClean="0"/>
              <a:t>Your phone number</a:t>
            </a:r>
            <a:endParaRPr lang="en-US" sz="2000" dirty="0"/>
          </a:p>
          <a:p>
            <a:pPr lvl="1"/>
            <a:endParaRPr lang="en-US" sz="1600" dirty="0" smtClean="0"/>
          </a:p>
          <a:p>
            <a:endParaRPr lang="en-US" sz="2000" dirty="0"/>
          </a:p>
          <a:p>
            <a:endParaRPr lang="en-US" sz="2000" dirty="0" smtClean="0"/>
          </a:p>
          <a:p>
            <a:endParaRPr lang="en-US" sz="2000" dirty="0"/>
          </a:p>
          <a:p>
            <a:endParaRPr lang="en-US" sz="2000" dirty="0" smtClean="0"/>
          </a:p>
          <a:p>
            <a:endParaRPr lang="en-US" dirty="0"/>
          </a:p>
          <a:p>
            <a:endParaRPr lang="en-US" dirty="0"/>
          </a:p>
        </p:txBody>
      </p:sp>
      <p:sp>
        <p:nvSpPr>
          <p:cNvPr id="12" name="Title 1"/>
          <p:cNvSpPr>
            <a:spLocks noGrp="1"/>
          </p:cNvSpPr>
          <p:nvPr>
            <p:ph type="title"/>
          </p:nvPr>
        </p:nvSpPr>
        <p:spPr>
          <a:xfrm>
            <a:off x="457200" y="228599"/>
            <a:ext cx="10802039" cy="1049357"/>
          </a:xfrm>
        </p:spPr>
        <p:txBody>
          <a:bodyPr>
            <a:normAutofit fontScale="90000"/>
          </a:bodyPr>
          <a:lstStyle/>
          <a:p>
            <a:r>
              <a:rPr lang="en-US" dirty="0"/>
              <a:t>Creating Your Chef Email Signature - </a:t>
            </a:r>
            <a:br>
              <a:rPr lang="en-US" dirty="0"/>
            </a:br>
            <a:r>
              <a:rPr lang="en-US" dirty="0"/>
              <a:t>Gmail Webmail</a:t>
            </a:r>
            <a:r>
              <a:rPr lang="en-US" dirty="0" smtClean="0"/>
              <a:t/>
            </a:r>
            <a:br>
              <a:rPr lang="en-US" dirty="0" smtClean="0"/>
            </a:br>
            <a:endParaRPr lang="en-US" dirty="0"/>
          </a:p>
        </p:txBody>
      </p:sp>
      <p:grpSp>
        <p:nvGrpSpPr>
          <p:cNvPr id="6" name="Group 5"/>
          <p:cNvGrpSpPr/>
          <p:nvPr/>
        </p:nvGrpSpPr>
        <p:grpSpPr>
          <a:xfrm>
            <a:off x="5830784" y="3398368"/>
            <a:ext cx="6008791" cy="2694705"/>
            <a:chOff x="5830784" y="3398368"/>
            <a:chExt cx="6008791" cy="2694705"/>
          </a:xfrm>
        </p:grpSpPr>
        <p:pic>
          <p:nvPicPr>
            <p:cNvPr id="9" name="Picture 8"/>
            <p:cNvPicPr>
              <a:picLocks noChangeAspect="1"/>
            </p:cNvPicPr>
            <p:nvPr/>
          </p:nvPicPr>
          <p:blipFill>
            <a:blip r:embed="rId3"/>
            <a:stretch>
              <a:fillRect/>
            </a:stretch>
          </p:blipFill>
          <p:spPr>
            <a:xfrm>
              <a:off x="5830784" y="3398368"/>
              <a:ext cx="6008791" cy="2694705"/>
            </a:xfrm>
            <a:prstGeom prst="rect">
              <a:avLst/>
            </a:prstGeom>
            <a:ln>
              <a:solidFill>
                <a:schemeClr val="accent1"/>
              </a:solidFill>
            </a:ln>
          </p:spPr>
        </p:pic>
        <p:sp>
          <p:nvSpPr>
            <p:cNvPr id="13" name="Rectangle 12"/>
            <p:cNvSpPr/>
            <p:nvPr/>
          </p:nvSpPr>
          <p:spPr bwMode="auto">
            <a:xfrm>
              <a:off x="7921128" y="4285561"/>
              <a:ext cx="1487277" cy="205248"/>
            </a:xfrm>
            <a:prstGeom prst="rect">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1" name="Rectangle 10"/>
            <p:cNvSpPr/>
            <p:nvPr/>
          </p:nvSpPr>
          <p:spPr bwMode="auto">
            <a:xfrm>
              <a:off x="7932145" y="4527931"/>
              <a:ext cx="914051" cy="200226"/>
            </a:xfrm>
            <a:prstGeom prst="rect">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75273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p:txBody>
          <a:bodyPr/>
          <a:lstStyle/>
          <a:p>
            <a:pPr algn="ctr"/>
            <a:fld id="{D3C6E21F-9381-4880-84FB-1E73165A9E9D}" type="slidenum">
              <a:rPr lang="en-US" smtClean="0"/>
              <a:pPr algn="ctr"/>
              <a:t>9</a:t>
            </a:fld>
            <a:endParaRPr lang="en-US" dirty="0"/>
          </a:p>
        </p:txBody>
      </p:sp>
      <p:sp>
        <p:nvSpPr>
          <p:cNvPr id="5" name="Text Placeholder 2"/>
          <p:cNvSpPr txBox="1">
            <a:spLocks/>
          </p:cNvSpPr>
          <p:nvPr/>
        </p:nvSpPr>
        <p:spPr bwMode="white">
          <a:xfrm>
            <a:off x="457200" y="954742"/>
            <a:ext cx="5373584" cy="52578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b="1" dirty="0" smtClean="0"/>
          </a:p>
          <a:p>
            <a:r>
              <a:rPr lang="en-US" sz="2800" b="1" dirty="0" smtClean="0"/>
              <a:t>Steps</a:t>
            </a:r>
            <a:br>
              <a:rPr lang="en-US" sz="2800" b="1" dirty="0" smtClean="0"/>
            </a:br>
            <a:endParaRPr lang="en-US" sz="2000" dirty="0" smtClean="0"/>
          </a:p>
          <a:p>
            <a:pPr marL="457200" indent="-457200">
              <a:buFont typeface="+mj-lt"/>
              <a:buAutoNum type="arabicPeriod" startAt="9"/>
            </a:pPr>
            <a:r>
              <a:rPr lang="en-US" sz="2000" dirty="0" smtClean="0"/>
              <a:t>Customize your email address by clicking the </a:t>
            </a:r>
            <a:r>
              <a:rPr lang="en-US" sz="2000" b="1" dirty="0" smtClean="0"/>
              <a:t>email address </a:t>
            </a:r>
            <a:r>
              <a:rPr lang="en-US" sz="2000" dirty="0" smtClean="0"/>
              <a:t>link and then clicking </a:t>
            </a:r>
            <a:r>
              <a:rPr lang="en-US" sz="2000" b="1" dirty="0" smtClean="0"/>
              <a:t>Change</a:t>
            </a:r>
            <a:r>
              <a:rPr lang="en-US" sz="2000" dirty="0" smtClean="0"/>
              <a:t>. </a:t>
            </a:r>
            <a:endParaRPr lang="en-US" sz="2000" dirty="0"/>
          </a:p>
          <a:p>
            <a:pPr lvl="1"/>
            <a:endParaRPr lang="en-US" sz="1600" dirty="0" smtClean="0"/>
          </a:p>
          <a:p>
            <a:endParaRPr lang="en-US" sz="2000" dirty="0"/>
          </a:p>
          <a:p>
            <a:endParaRPr lang="en-US" sz="2000" dirty="0" smtClean="0"/>
          </a:p>
          <a:p>
            <a:endParaRPr lang="en-US" sz="2000" dirty="0"/>
          </a:p>
          <a:p>
            <a:endParaRPr lang="en-US" sz="2000" dirty="0" smtClean="0"/>
          </a:p>
          <a:p>
            <a:endParaRPr lang="en-US" dirty="0"/>
          </a:p>
          <a:p>
            <a:endParaRPr lang="en-US" dirty="0"/>
          </a:p>
        </p:txBody>
      </p:sp>
      <p:sp>
        <p:nvSpPr>
          <p:cNvPr id="12" name="Title 1"/>
          <p:cNvSpPr>
            <a:spLocks noGrp="1"/>
          </p:cNvSpPr>
          <p:nvPr>
            <p:ph type="title"/>
          </p:nvPr>
        </p:nvSpPr>
        <p:spPr>
          <a:xfrm>
            <a:off x="457200" y="228599"/>
            <a:ext cx="10802039" cy="1049357"/>
          </a:xfrm>
        </p:spPr>
        <p:txBody>
          <a:bodyPr>
            <a:normAutofit fontScale="90000"/>
          </a:bodyPr>
          <a:lstStyle/>
          <a:p>
            <a:r>
              <a:rPr lang="en-US" dirty="0"/>
              <a:t>Creating Your Chef Email Signature - </a:t>
            </a:r>
            <a:br>
              <a:rPr lang="en-US" dirty="0"/>
            </a:br>
            <a:r>
              <a:rPr lang="en-US" dirty="0"/>
              <a:t>Gmail Webmail</a:t>
            </a:r>
            <a:r>
              <a:rPr lang="en-US" dirty="0" smtClean="0"/>
              <a:t/>
            </a:r>
            <a:br>
              <a:rPr lang="en-US" dirty="0" smtClean="0"/>
            </a:br>
            <a:endParaRPr lang="en-US" dirty="0"/>
          </a:p>
        </p:txBody>
      </p:sp>
      <p:pic>
        <p:nvPicPr>
          <p:cNvPr id="2" name="Picture 1"/>
          <p:cNvPicPr>
            <a:picLocks noChangeAspect="1"/>
          </p:cNvPicPr>
          <p:nvPr/>
        </p:nvPicPr>
        <p:blipFill>
          <a:blip r:embed="rId3"/>
          <a:stretch>
            <a:fillRect/>
          </a:stretch>
        </p:blipFill>
        <p:spPr>
          <a:xfrm>
            <a:off x="6077550" y="1759978"/>
            <a:ext cx="5960216" cy="2712870"/>
          </a:xfrm>
          <a:prstGeom prst="rect">
            <a:avLst/>
          </a:prstGeom>
          <a:ln>
            <a:solidFill>
              <a:schemeClr val="accent1"/>
            </a:solidFill>
          </a:ln>
        </p:spPr>
      </p:pic>
    </p:spTree>
    <p:extLst>
      <p:ext uri="{BB962C8B-B14F-4D97-AF65-F5344CB8AC3E}">
        <p14:creationId xmlns:p14="http://schemas.microsoft.com/office/powerpoint/2010/main" val="55607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http://schemas.openxmlformats.org/package/2006/metadata/core-properties"/>
    <ds:schemaRef ds:uri="http://schemas.microsoft.com/office/infopath/2007/PartnerControls"/>
    <ds:schemaRef ds:uri="http://purl.org/dc/terms/"/>
    <ds:schemaRef ds:uri="http://schemas.microsoft.com/office/2006/metadata/properties"/>
    <ds:schemaRef ds:uri="http://schemas.microsoft.com/office/2006/documentManagement/typ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11540</TotalTime>
  <Words>477</Words>
  <Application>Microsoft Office PowerPoint</Application>
  <PresentationFormat>Widescreen</PresentationFormat>
  <Paragraphs>202</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Courier New</vt:lpstr>
      <vt:lpstr>Inconsolata</vt:lpstr>
      <vt:lpstr>Wingdings</vt:lpstr>
      <vt:lpstr>ChefDk3.2Template</vt:lpstr>
      <vt:lpstr>Creating Your Chef Email Signature</vt:lpstr>
      <vt:lpstr>Creating Your Chef Email Signature</vt:lpstr>
      <vt:lpstr>Creating Your Chef Email Signature -  Gmail Webmail </vt:lpstr>
      <vt:lpstr>Creating Your Chef Email Signature -  Gmail Webmail </vt:lpstr>
      <vt:lpstr>Creating Your Chef Email Signature -  Gmail Webmail </vt:lpstr>
      <vt:lpstr>Creating Your Chef Email Signature -  Gmail Webmail </vt:lpstr>
      <vt:lpstr>Creating Your Chef Email Signature -  Gmail Webmail </vt:lpstr>
      <vt:lpstr>Creating Your Chef Email Signature -  Gmail Webmail </vt:lpstr>
      <vt:lpstr>Creating Your Chef Email Signature -  Gmail Webmail </vt:lpstr>
      <vt:lpstr>Creating Your Chef Email Signature -  Gmail Webmail </vt:lpstr>
      <vt:lpstr>Creating Your Chef Email Signature -  Gmail Webmail </vt:lpstr>
      <vt:lpstr>Creating Your Chef Email Signature -  Gmail Webmail </vt:lpstr>
      <vt:lpstr>Creating Your Chef Email Signature -  Email Client </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1462</cp:revision>
  <cp:lastPrinted>2015-02-07T23:49:10Z</cp:lastPrinted>
  <dcterms:created xsi:type="dcterms:W3CDTF">2012-09-13T17:36:07Z</dcterms:created>
  <dcterms:modified xsi:type="dcterms:W3CDTF">2015-06-10T19:28:23Z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